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PRECIOSA GRAÇA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PRECIOSA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Preciosa graça, que salvou </a:t>
            </a:r>
          </a:p>
          <a:p>
            <a:r>
              <a:rPr lang="pt-BR" dirty="0"/>
              <a:t>Um pária assim como eu! </a:t>
            </a:r>
          </a:p>
          <a:p>
            <a:r>
              <a:rPr lang="pt-BR" dirty="0"/>
              <a:t>Perdido estive e salvo estou; </a:t>
            </a:r>
          </a:p>
          <a:p>
            <a:r>
              <a:rPr lang="pt-BR" dirty="0"/>
              <a:t>Agora, um filho Seu.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PRECIOSA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B2697BD-FA2E-49FE-B7D3-1B3FC5561F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Levou-me, a graça, a ter temor, </a:t>
            </a:r>
          </a:p>
          <a:p>
            <a:r>
              <a:rPr lang="pt-BR" dirty="0"/>
              <a:t>Foi ela que o baniu. </a:t>
            </a:r>
          </a:p>
          <a:p>
            <a:r>
              <a:rPr lang="pt-BR" dirty="0"/>
              <a:t>Preciosa graça, que o amor </a:t>
            </a:r>
          </a:p>
          <a:p>
            <a:r>
              <a:rPr lang="pt-BR" dirty="0"/>
              <a:t>Em </a:t>
            </a:r>
            <a:r>
              <a:rPr lang="pt-BR" dirty="0" err="1"/>
              <a:t>minh’alma</a:t>
            </a:r>
            <a:r>
              <a:rPr lang="pt-BR" dirty="0"/>
              <a:t> infundiu!</a:t>
            </a:r>
          </a:p>
        </p:txBody>
      </p:sp>
    </p:spTree>
    <p:extLst>
      <p:ext uri="{BB962C8B-B14F-4D97-AF65-F5344CB8AC3E}">
        <p14:creationId xmlns:p14="http://schemas.microsoft.com/office/powerpoint/2010/main" val="4055605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PRECIOSA GRAÇA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entre riscos, lutas mil, </a:t>
            </a:r>
          </a:p>
          <a:p>
            <a:r>
              <a:rPr lang="pt-BR" dirty="0"/>
              <a:t>Cheguei, enfim, ao lar; </a:t>
            </a:r>
          </a:p>
          <a:p>
            <a:r>
              <a:rPr lang="pt-BR" dirty="0"/>
              <a:t>A graça trouxe-me ao redil </a:t>
            </a:r>
          </a:p>
          <a:p>
            <a:r>
              <a:rPr lang="pt-BR" dirty="0"/>
              <a:t>E aí me faz estar.</a:t>
            </a:r>
          </a:p>
        </p:txBody>
      </p:sp>
    </p:spTree>
    <p:extLst>
      <p:ext uri="{BB962C8B-B14F-4D97-AF65-F5344CB8AC3E}">
        <p14:creationId xmlns:p14="http://schemas.microsoft.com/office/powerpoint/2010/main" val="1838141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85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PRECIOSA GRAÇA</vt:lpstr>
      <vt:lpstr>PRECIOSA GRAÇA</vt:lpstr>
      <vt:lpstr>PRECIOSA GRAÇA</vt:lpstr>
      <vt:lpstr>PRECIOSA GRAÇA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2019-06-12T23:34:18Z</dcterms:modified>
</cp:coreProperties>
</file>

<file path=docProps/thumbnail.jpeg>
</file>